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9/10/12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9/10/12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578" y="1179914"/>
            <a:ext cx="7772400" cy="978408"/>
          </a:xfrm>
        </p:spPr>
        <p:txBody>
          <a:bodyPr/>
          <a:lstStyle/>
          <a:p>
            <a:r>
              <a:rPr lang="en-US" sz="6000" b="1" dirty="0" smtClean="0"/>
              <a:t>History of Photo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41888"/>
            <a:ext cx="7772400" cy="688735"/>
          </a:xfrm>
        </p:spPr>
        <p:txBody>
          <a:bodyPr>
            <a:noAutofit/>
          </a:bodyPr>
          <a:lstStyle/>
          <a:p>
            <a:r>
              <a:rPr lang="en-US" sz="3200" dirty="0" smtClean="0"/>
              <a:t>Part Two: 1900-1950</a:t>
            </a:r>
          </a:p>
          <a:p>
            <a:endParaRPr lang="en-US" sz="3200" dirty="0" smtClean="0"/>
          </a:p>
          <a:p>
            <a:r>
              <a:rPr lang="en-US" sz="3200" dirty="0" smtClean="0"/>
              <a:t>Mr. Zeko-Digital Photo 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271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1924: Leica camera</a:t>
            </a:r>
            <a:endParaRPr lang="en-US" dirty="0"/>
          </a:p>
        </p:txBody>
      </p:sp>
      <p:pic>
        <p:nvPicPr>
          <p:cNvPr id="5" name="Content Placeholder 4" descr="leica-3f-schraeg-offe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r="1897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Leitz makes a derivative of Barnack’s camera commercially as the “Leica.”</a:t>
            </a:r>
          </a:p>
          <a:p>
            <a:r>
              <a:rPr lang="en-US" dirty="0" smtClean="0"/>
              <a:t>It is the world’s first high quality 35mm camera.</a:t>
            </a:r>
          </a:p>
          <a:p>
            <a:r>
              <a:rPr lang="en-US" dirty="0" smtClean="0"/>
              <a:t>Still a very expensive, high quality brand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6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1932: Technicolor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Inception of Technicolor for movies.</a:t>
            </a:r>
          </a:p>
          <a:p>
            <a:r>
              <a:rPr lang="en-US" dirty="0" smtClean="0"/>
              <a:t>Three black &amp; white images made in the same camera under different filters to create full color.</a:t>
            </a:r>
            <a:endParaRPr lang="en-US" dirty="0"/>
          </a:p>
        </p:txBody>
      </p:sp>
      <p:pic>
        <p:nvPicPr>
          <p:cNvPr id="5" name="Content Placeholder 4" descr="TV-Colorbars1-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21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556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1932: Group f/64</a:t>
            </a:r>
            <a:endParaRPr lang="en-US" dirty="0"/>
          </a:p>
        </p:txBody>
      </p:sp>
      <p:pic>
        <p:nvPicPr>
          <p:cNvPr id="5" name="Content Placeholder 4" descr="DriftingRos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r="1732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Ansel</a:t>
            </a:r>
            <a:r>
              <a:rPr lang="en-US" dirty="0" smtClean="0"/>
              <a:t> Adams, Imogen Cunningham, Edward Weston et al. form f/64 group dedicated to “straight photographic thought and production.”</a:t>
            </a:r>
          </a:p>
          <a:p>
            <a:r>
              <a:rPr lang="en-US" dirty="0"/>
              <a:t>It came to imply a specific aesthetic typified by higher contrast, sharper focus, aversion to cropping, and emphasis on the underlying abstract geometric structure of subjects.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6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1933: Paris de </a:t>
            </a:r>
            <a:r>
              <a:rPr lang="en-US" dirty="0" err="1" smtClean="0"/>
              <a:t>Nuit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Hungarian/French photographer </a:t>
            </a:r>
            <a:r>
              <a:rPr lang="en-US" dirty="0" err="1" smtClean="0"/>
              <a:t>Brassai</a:t>
            </a:r>
            <a:r>
              <a:rPr lang="en-US" dirty="0" smtClean="0"/>
              <a:t> publish Paris de </a:t>
            </a:r>
            <a:r>
              <a:rPr lang="en-US" dirty="0" err="1" smtClean="0"/>
              <a:t>Nuit</a:t>
            </a:r>
            <a:r>
              <a:rPr lang="en-US" dirty="0" smtClean="0"/>
              <a:t> (Paris by Night).</a:t>
            </a:r>
          </a:p>
          <a:p>
            <a:r>
              <a:rPr lang="en-US" dirty="0" smtClean="0"/>
              <a:t>The fruit of an 11 year project photographing the city by night and the “night people”-hobos, drunkards, &amp; prostitutes.</a:t>
            </a:r>
            <a:endParaRPr lang="en-US" dirty="0"/>
          </a:p>
        </p:txBody>
      </p:sp>
      <p:pic>
        <p:nvPicPr>
          <p:cNvPr id="5" name="Content Placeholder 4" descr="Paris de nuit p3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" b="2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65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1934: Fuji 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Fuji photo film founded.</a:t>
            </a:r>
          </a:p>
          <a:p>
            <a:r>
              <a:rPr lang="en-US" dirty="0" smtClean="0"/>
              <a:t>By 1938 Fuji is making cameras and lenses in addition to film.</a:t>
            </a:r>
          </a:p>
          <a:p>
            <a:r>
              <a:rPr lang="en-US" dirty="0" smtClean="0"/>
              <a:t>Check out there new “X” cameras-very retro, very cool!</a:t>
            </a:r>
          </a:p>
          <a:p>
            <a:r>
              <a:rPr lang="en-US" dirty="0"/>
              <a:t>http://</a:t>
            </a:r>
            <a:r>
              <a:rPr lang="en-US" dirty="0" err="1"/>
              <a:t>www.fujifilm.com</a:t>
            </a:r>
            <a:endParaRPr lang="en-US" dirty="0"/>
          </a:p>
        </p:txBody>
      </p:sp>
      <p:pic>
        <p:nvPicPr>
          <p:cNvPr id="5" name="Content Placeholder 4" descr="Fujifilm_logo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55579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1935: FSA Historical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Farm Security Administration hires Roy Stryker to run a historical section. </a:t>
            </a:r>
          </a:p>
          <a:p>
            <a:r>
              <a:rPr lang="en-US" dirty="0" smtClean="0"/>
              <a:t>Stryker hires Walker Evans, Dorothea Lange, Arthur Rothstein et al. to photograph rural hardship over the next six years.</a:t>
            </a:r>
            <a:endParaRPr lang="en-US" dirty="0"/>
          </a:p>
        </p:txBody>
      </p:sp>
      <p:pic>
        <p:nvPicPr>
          <p:cNvPr id="5" name="Content Placeholder 4" descr="migrant-mother-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b="13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051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1936: </a:t>
            </a:r>
            <a:r>
              <a:rPr lang="en-US" dirty="0" err="1" smtClean="0"/>
              <a:t>Kodachrome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Development of </a:t>
            </a:r>
            <a:r>
              <a:rPr lang="en-US" dirty="0" err="1" smtClean="0"/>
              <a:t>Kodachrome</a:t>
            </a:r>
            <a:r>
              <a:rPr lang="en-US" dirty="0" smtClean="0"/>
              <a:t>-the first color multi-layered film.</a:t>
            </a:r>
          </a:p>
          <a:p>
            <a:r>
              <a:rPr lang="en-US" dirty="0" smtClean="0"/>
              <a:t>Development of </a:t>
            </a:r>
            <a:r>
              <a:rPr lang="en-US" dirty="0" err="1" smtClean="0"/>
              <a:t>Exakta</a:t>
            </a:r>
            <a:r>
              <a:rPr lang="en-US" dirty="0" smtClean="0"/>
              <a:t>-pioneering 35mm single-lens reflex (SLR) camera.</a:t>
            </a:r>
            <a:endParaRPr lang="en-US" dirty="0"/>
          </a:p>
        </p:txBody>
      </p:sp>
      <p:pic>
        <p:nvPicPr>
          <p:cNvPr id="5" name="Content Placeholder 4" descr="kodachrom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5" r="198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673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WWII: </a:t>
            </a:r>
            <a:r>
              <a:rPr lang="en-US" b="1" i="1" dirty="0" smtClean="0"/>
              <a:t>Life</a:t>
            </a:r>
            <a:r>
              <a:rPr lang="en-US" dirty="0" smtClean="0"/>
              <a:t> Magazine</a:t>
            </a:r>
            <a:endParaRPr lang="en-US" dirty="0"/>
          </a:p>
        </p:txBody>
      </p:sp>
      <p:pic>
        <p:nvPicPr>
          <p:cNvPr id="5" name="Content Placeholder 4" descr="life-1965_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0" b="467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Margaret Bourke-White, Robert </a:t>
            </a:r>
            <a:r>
              <a:rPr lang="en-US" dirty="0" err="1" smtClean="0"/>
              <a:t>Capa</a:t>
            </a:r>
            <a:r>
              <a:rPr lang="en-US" dirty="0" smtClean="0"/>
              <a:t>, Carl </a:t>
            </a:r>
            <a:r>
              <a:rPr lang="en-US" dirty="0" err="1" smtClean="0"/>
              <a:t>Mydans</a:t>
            </a:r>
            <a:r>
              <a:rPr lang="en-US" dirty="0" smtClean="0"/>
              <a:t>, &amp; W. Eugene Smith cover the war for </a:t>
            </a:r>
            <a:r>
              <a:rPr lang="en-US" i="1" dirty="0" smtClean="0"/>
              <a:t>Life</a:t>
            </a:r>
            <a:r>
              <a:rPr lang="en-US" dirty="0" smtClean="0"/>
              <a:t> magazine.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8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1947: Magnum Photo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Henri-Cartier-Bresson, Robert </a:t>
            </a:r>
            <a:r>
              <a:rPr lang="en-US" dirty="0" err="1" smtClean="0"/>
              <a:t>Capa</a:t>
            </a:r>
            <a:r>
              <a:rPr lang="en-US" dirty="0" smtClean="0"/>
              <a:t>, &amp; David Seymour start the photographer-owned Magnum Picture Agency.</a:t>
            </a:r>
            <a:endParaRPr lang="en-US" dirty="0"/>
          </a:p>
        </p:txBody>
      </p:sp>
      <p:pic>
        <p:nvPicPr>
          <p:cNvPr id="5" name="Content Placeholder 4" descr="philli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r="47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49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1948: Hasselblad</a:t>
            </a:r>
            <a:endParaRPr lang="en-US" dirty="0"/>
          </a:p>
        </p:txBody>
      </p:sp>
      <p:pic>
        <p:nvPicPr>
          <p:cNvPr id="5" name="Content Placeholder 4" descr="hasselblad-1000-94b.preview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r="883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Hasselblad in Sweden offers its first medium-formatted SLR for commercial sale.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1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1902: Alfred </a:t>
            </a:r>
            <a:r>
              <a:rPr lang="en-US" dirty="0" err="1" smtClean="0"/>
              <a:t>Steiglitz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Experimental American photographer.</a:t>
            </a:r>
          </a:p>
          <a:p>
            <a:r>
              <a:rPr lang="en-US" dirty="0" smtClean="0"/>
              <a:t>Organizes “photo-secessionist” show in New York City.</a:t>
            </a:r>
          </a:p>
          <a:p>
            <a:r>
              <a:rPr lang="en-US" dirty="0" smtClean="0"/>
              <a:t>Declares a “secession” from the general artistic guidelines/restrictions of the era.</a:t>
            </a:r>
          </a:p>
          <a:p>
            <a:r>
              <a:rPr lang="en-US" dirty="0" smtClean="0"/>
              <a:t>Was married to painter Georgia O’Keeffe.</a:t>
            </a:r>
            <a:endParaRPr lang="en-US" dirty="0"/>
          </a:p>
        </p:txBody>
      </p:sp>
      <p:pic>
        <p:nvPicPr>
          <p:cNvPr id="6" name="Content Placeholder 5" descr="12431_Alfred_Stieglitz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12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407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1948: Polaroid</a:t>
            </a:r>
            <a:endParaRPr lang="en-US" dirty="0"/>
          </a:p>
        </p:txBody>
      </p:sp>
      <p:pic>
        <p:nvPicPr>
          <p:cNvPr id="5" name="Content Placeholder 4" descr="800px-Polaroid_Land_Camera_100_IMGP1932_WP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r="1897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Polaroid sells INSTANT black and white film.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602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1907: </a:t>
            </a:r>
            <a:r>
              <a:rPr lang="en-US" dirty="0" err="1" smtClean="0"/>
              <a:t>Lumiere</a:t>
            </a:r>
            <a:r>
              <a:rPr lang="en-US" dirty="0" smtClean="0"/>
              <a:t> Brothers</a:t>
            </a:r>
            <a:endParaRPr lang="en-US" dirty="0"/>
          </a:p>
        </p:txBody>
      </p:sp>
      <p:pic>
        <p:nvPicPr>
          <p:cNvPr id="5" name="Content Placeholder 4" descr="3565583.c10ebaa1.56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r="2237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French brothers.</a:t>
            </a:r>
          </a:p>
          <a:p>
            <a:r>
              <a:rPr lang="en-US" dirty="0" smtClean="0"/>
              <a:t>Patented first commercial color film-called </a:t>
            </a:r>
            <a:r>
              <a:rPr lang="en-US" dirty="0" err="1" smtClean="0"/>
              <a:t>Autochrome</a:t>
            </a:r>
            <a:r>
              <a:rPr lang="en-US" dirty="0" smtClean="0"/>
              <a:t> plates.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9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1909: Lewis 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Hine was hired by the US national Child Labor Committee to photograph children working in mills.</a:t>
            </a:r>
          </a:p>
          <a:p>
            <a:r>
              <a:rPr lang="en-US" dirty="0" smtClean="0"/>
              <a:t>Was an outstanding photographer documenting New york City and workers.</a:t>
            </a:r>
            <a:endParaRPr lang="en-US" dirty="0"/>
          </a:p>
        </p:txBody>
      </p:sp>
      <p:pic>
        <p:nvPicPr>
          <p:cNvPr id="5" name="Content Placeholder 4" descr="trodd-lewis-hine-0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9" r="209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270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WFCT7VQP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32" y="197553"/>
            <a:ext cx="5166078" cy="649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9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Hine</a:t>
            </a:r>
            <a:endParaRPr lang="en-US" dirty="0"/>
          </a:p>
        </p:txBody>
      </p:sp>
      <p:pic>
        <p:nvPicPr>
          <p:cNvPr id="6" name="Content Placeholder 5" descr="014_lewis-hine_theredli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3" b="13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327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965533"/>
          </a:xfrm>
        </p:spPr>
        <p:txBody>
          <a:bodyPr/>
          <a:lstStyle/>
          <a:p>
            <a:r>
              <a:rPr lang="en-US" dirty="0" smtClean="0"/>
              <a:t>Lewis Hine</a:t>
            </a:r>
            <a:endParaRPr lang="en-US" dirty="0"/>
          </a:p>
        </p:txBody>
      </p:sp>
      <p:pic>
        <p:nvPicPr>
          <p:cNvPr id="5" name="Picture 4" descr="lewis-h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56" y="1187096"/>
            <a:ext cx="5692422" cy="52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1914: Oscar </a:t>
            </a:r>
            <a:r>
              <a:rPr lang="en-US" dirty="0" err="1" smtClean="0"/>
              <a:t>Barnack</a:t>
            </a:r>
            <a:endParaRPr lang="en-US" dirty="0"/>
          </a:p>
        </p:txBody>
      </p:sp>
      <p:pic>
        <p:nvPicPr>
          <p:cNvPr id="6" name="Content Placeholder 5" descr="6a00d8341bfb1653ef014e88ef1d2e970d-550wi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4" r="19494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Employed by German manufacturer Leitz, develops camera using 24x36mm frame and </a:t>
            </a:r>
            <a:r>
              <a:rPr lang="en-US" dirty="0" err="1" smtClean="0"/>
              <a:t>sprocketed</a:t>
            </a:r>
            <a:r>
              <a:rPr lang="en-US" dirty="0" smtClean="0"/>
              <a:t> 35mm film.</a:t>
            </a:r>
          </a:p>
          <a:p>
            <a:r>
              <a:rPr lang="en-US" dirty="0" smtClean="0"/>
              <a:t>Beginnings of modern film cameras.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4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1921: Man Ray</a:t>
            </a:r>
            <a:endParaRPr lang="en-US" dirty="0"/>
          </a:p>
        </p:txBody>
      </p:sp>
      <p:pic>
        <p:nvPicPr>
          <p:cNvPr id="5" name="Content Placeholder 4" descr="man-ray-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2" r="2267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American photographer Man Ray begins making photograms (“</a:t>
            </a:r>
            <a:r>
              <a:rPr lang="en-US" dirty="0" err="1" smtClean="0"/>
              <a:t>rayographs</a:t>
            </a:r>
            <a:r>
              <a:rPr lang="en-US" dirty="0" smtClean="0"/>
              <a:t>”) by placing objects on photographic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4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297</TotalTime>
  <Words>527</Words>
  <Application>Microsoft Macintosh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Story</vt:lpstr>
      <vt:lpstr>History of Photo</vt:lpstr>
      <vt:lpstr>1902: Alfred Steiglitz</vt:lpstr>
      <vt:lpstr>1907: Lumiere Brothers</vt:lpstr>
      <vt:lpstr>1909: Lewis Hine</vt:lpstr>
      <vt:lpstr>PowerPoint Presentation</vt:lpstr>
      <vt:lpstr>Lewis Hine</vt:lpstr>
      <vt:lpstr>Lewis Hine</vt:lpstr>
      <vt:lpstr>1914: Oscar Barnack</vt:lpstr>
      <vt:lpstr>1921: Man Ray</vt:lpstr>
      <vt:lpstr>1924: Leica camera</vt:lpstr>
      <vt:lpstr>1932: Technicolor</vt:lpstr>
      <vt:lpstr>1932: Group f/64</vt:lpstr>
      <vt:lpstr>1933: Paris de Nuit</vt:lpstr>
      <vt:lpstr>1934: Fuji Film</vt:lpstr>
      <vt:lpstr>1935: FSA Historical Section</vt:lpstr>
      <vt:lpstr>1936: Kodachrome</vt:lpstr>
      <vt:lpstr>WWII: Life Magazine</vt:lpstr>
      <vt:lpstr>1947: Magnum Photo Agency</vt:lpstr>
      <vt:lpstr>1948: Hasselblad</vt:lpstr>
      <vt:lpstr>1948: Polaroid</vt:lpstr>
    </vt:vector>
  </TitlesOfParts>
  <Company>El Rancho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Photo</dc:title>
  <dc:creator>Paul Zeko</dc:creator>
  <cp:lastModifiedBy>Paul Zeko</cp:lastModifiedBy>
  <cp:revision>16</cp:revision>
  <dcterms:created xsi:type="dcterms:W3CDTF">2012-09-07T17:28:33Z</dcterms:created>
  <dcterms:modified xsi:type="dcterms:W3CDTF">2012-09-10T16:13:35Z</dcterms:modified>
</cp:coreProperties>
</file>